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80" r:id="rId4"/>
    <p:sldId id="257" r:id="rId5"/>
    <p:sldId id="262" r:id="rId6"/>
    <p:sldId id="271" r:id="rId7"/>
    <p:sldId id="284" r:id="rId8"/>
    <p:sldId id="281" r:id="rId9"/>
    <p:sldId id="261" r:id="rId10"/>
    <p:sldId id="264" r:id="rId11"/>
    <p:sldId id="282" r:id="rId12"/>
    <p:sldId id="283" r:id="rId13"/>
    <p:sldId id="272" r:id="rId14"/>
    <p:sldId id="266" r:id="rId15"/>
    <p:sldId id="267" r:id="rId16"/>
    <p:sldId id="260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7" autoAdjust="0"/>
    <p:restoredTop sz="94660"/>
  </p:normalViewPr>
  <p:slideViewPr>
    <p:cSldViewPr>
      <p:cViewPr>
        <p:scale>
          <a:sx n="94" d="100"/>
          <a:sy n="94" d="100"/>
        </p:scale>
        <p:origin x="-2124" y="-9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9EE6FA8-F4E9-4B13-8554-962DBD1E5514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D3AB16-116E-42F2-A16D-4C2DC377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2403698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Calibri" pitchFamily="34" charset="0"/>
              </a:rPr>
              <a:t>Мультиагентная</a:t>
            </a:r>
            <a:r>
              <a:rPr lang="ru-RU" dirty="0" smtClean="0">
                <a:latin typeface="Calibri" pitchFamily="34" charset="0"/>
              </a:rPr>
              <a:t> среда для моделирования поведения муравьиной семьи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357694"/>
            <a:ext cx="84574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Исполнители:		Сурдейкин </a:t>
            </a:r>
            <a:r>
              <a:rPr lang="ru-RU" dirty="0" smtClean="0"/>
              <a:t>Денис</a:t>
            </a:r>
            <a:br>
              <a:rPr lang="ru-RU" dirty="0" smtClean="0"/>
            </a:br>
            <a:r>
              <a:rPr lang="ru-RU" dirty="0" smtClean="0"/>
              <a:t>			Шведов Константин</a:t>
            </a:r>
            <a:endParaRPr lang="ru-RU" dirty="0" smtClean="0"/>
          </a:p>
          <a:p>
            <a:pPr>
              <a:spcBef>
                <a:spcPct val="50000"/>
              </a:spcBef>
            </a:pPr>
            <a:r>
              <a:rPr lang="ru-RU" dirty="0" smtClean="0"/>
              <a:t>Научные руководители: </a:t>
            </a:r>
            <a:r>
              <a:rPr lang="ru-RU" dirty="0" smtClean="0"/>
              <a:t>	</a:t>
            </a:r>
            <a:r>
              <a:rPr lang="ru-RU" dirty="0" err="1" smtClean="0"/>
              <a:t>Каневский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Д. Ю., преподаватель лицея №</a:t>
            </a:r>
            <a:r>
              <a:rPr lang="ru-RU" dirty="0" smtClean="0"/>
              <a:t>1533</a:t>
            </a:r>
            <a:br>
              <a:rPr lang="ru-RU" dirty="0" smtClean="0"/>
            </a:br>
            <a:r>
              <a:rPr lang="ru-RU" dirty="0" smtClean="0"/>
              <a:t>			д.б.н. Федосеева Е. Б., </a:t>
            </a:r>
            <a:r>
              <a:rPr lang="ru-RU" dirty="0" err="1" smtClean="0"/>
              <a:t>мирмеколог</a:t>
            </a:r>
            <a:endParaRPr lang="ru-RU" dirty="0" smtClean="0"/>
          </a:p>
          <a:p>
            <a:pPr>
              <a:spcBef>
                <a:spcPct val="50000"/>
              </a:spcBef>
            </a:pPr>
            <a:r>
              <a:rPr lang="ru-RU" dirty="0" smtClean="0"/>
              <a:t>Консультант:		</a:t>
            </a:r>
            <a:r>
              <a:rPr lang="ru-RU" dirty="0" err="1" smtClean="0"/>
              <a:t>Михеечева</a:t>
            </a:r>
            <a:r>
              <a:rPr lang="ru-RU" dirty="0" smtClean="0"/>
              <a:t> Наталья</a:t>
            </a:r>
            <a:endParaRPr lang="ru-RU" dirty="0" smtClean="0"/>
          </a:p>
          <a:p>
            <a:pPr algn="ctr">
              <a:spcBef>
                <a:spcPct val="50000"/>
              </a:spcBef>
            </a:pPr>
            <a:r>
              <a:rPr lang="ru-RU" dirty="0" smtClean="0"/>
              <a:t>ГБОУ Лицей №1533 (информационных технологий), 2012 г.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396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Разработка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Высокоуровневая модель – алгоритм выживания, работающий с семьей как с единым целым</a:t>
            </a:r>
          </a:p>
          <a:p>
            <a:r>
              <a:rPr lang="ru-RU" dirty="0" smtClean="0"/>
              <a:t>Низкоуровневая модель – алгоритмы поведения каждого конкретно взятого муравья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Выбраны пять основных состояний муравья, для каждого из них созданы алгоритмы поведения:</a:t>
            </a:r>
          </a:p>
          <a:p>
            <a:pPr lvl="1"/>
            <a:r>
              <a:rPr lang="ru-RU" dirty="0" err="1" smtClean="0"/>
              <a:t>Фуражирование</a:t>
            </a:r>
            <a:endParaRPr lang="ru-RU" dirty="0" smtClean="0"/>
          </a:p>
          <a:p>
            <a:pPr lvl="1"/>
            <a:r>
              <a:rPr lang="ru-RU" dirty="0" smtClean="0"/>
              <a:t>Ухаживание</a:t>
            </a:r>
          </a:p>
          <a:p>
            <a:pPr lvl="1"/>
            <a:r>
              <a:rPr lang="ru-RU" dirty="0" smtClean="0"/>
              <a:t>Строительство</a:t>
            </a:r>
          </a:p>
          <a:p>
            <a:pPr lvl="1"/>
            <a:r>
              <a:rPr lang="ru-RU" dirty="0" smtClean="0"/>
              <a:t>«Активное бездействие»</a:t>
            </a:r>
          </a:p>
          <a:p>
            <a:pPr lvl="1"/>
            <a:r>
              <a:rPr lang="ru-RU" dirty="0" smtClean="0"/>
              <a:t>Сон</a:t>
            </a:r>
          </a:p>
          <a:p>
            <a:r>
              <a:rPr lang="ru-RU" dirty="0" smtClean="0"/>
              <a:t>Создан алгоритм переключения между задачами</a:t>
            </a:r>
          </a:p>
          <a:p>
            <a:pPr lvl="1"/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переключения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каждой задачи у каждого муравья есть параметр склонности, меняющийся в зависимости от внешних признаков</a:t>
            </a:r>
          </a:p>
          <a:p>
            <a:r>
              <a:rPr lang="ru-RU" dirty="0" smtClean="0"/>
              <a:t>Если склонность достигает пороговой величины, муравей переключается на данную задачу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Программная реализация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Microsoft Visual Studio 2010, C#</a:t>
            </a:r>
          </a:p>
          <a:p>
            <a:r>
              <a:rPr lang="en-US" dirty="0" smtClean="0"/>
              <a:t>Microsoft Visual Studio 2012</a:t>
            </a:r>
            <a:r>
              <a:rPr lang="ru-RU" dirty="0" smtClean="0"/>
              <a:t> </a:t>
            </a:r>
            <a:r>
              <a:rPr lang="en-US" dirty="0" smtClean="0"/>
              <a:t>RC, C#</a:t>
            </a:r>
          </a:p>
          <a:p>
            <a:r>
              <a:rPr lang="en-US" dirty="0" err="1" smtClean="0"/>
              <a:t>MonoDevelop</a:t>
            </a:r>
            <a:r>
              <a:rPr lang="en-US" dirty="0" smtClean="0"/>
              <a:t> 2.8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Мультиагентная</a:t>
            </a:r>
            <a:r>
              <a:rPr lang="ru-RU" dirty="0" smtClean="0"/>
              <a:t> самоорганизующаяся система</a:t>
            </a:r>
          </a:p>
          <a:p>
            <a:r>
              <a:rPr lang="ru-RU" dirty="0" smtClean="0"/>
              <a:t>Обеспечивается развитие сообщества</a:t>
            </a:r>
            <a:endParaRPr lang="en-US" dirty="0" smtClean="0"/>
          </a:p>
          <a:p>
            <a:r>
              <a:rPr lang="ru-RU" dirty="0" smtClean="0"/>
              <a:t>Улучшенная среда: смена дня-ночи, поведение муравьев зависит от времени суток</a:t>
            </a:r>
          </a:p>
          <a:p>
            <a:r>
              <a:rPr lang="ru-RU" dirty="0" smtClean="0"/>
              <a:t>Усталость, голод, приводящие к смерти</a:t>
            </a:r>
          </a:p>
          <a:p>
            <a:r>
              <a:rPr lang="ru-RU" dirty="0" smtClean="0"/>
              <a:t>Переключение между задачами</a:t>
            </a:r>
          </a:p>
          <a:p>
            <a:r>
              <a:rPr lang="ru-RU" dirty="0" smtClean="0"/>
              <a:t>Три задачи, которые могут выполнять муравьи: ухаживание, </a:t>
            </a:r>
            <a:r>
              <a:rPr lang="ru-RU" dirty="0" err="1" smtClean="0"/>
              <a:t>фуражирование</a:t>
            </a:r>
            <a:r>
              <a:rPr lang="ru-RU" dirty="0" smtClean="0"/>
              <a:t>, строительство</a:t>
            </a:r>
          </a:p>
          <a:p>
            <a:r>
              <a:rPr lang="ru-RU" dirty="0" smtClean="0"/>
              <a:t>Жизненный цикл муравья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35280" cy="1061864"/>
          </a:xfrm>
        </p:spPr>
        <p:txBody>
          <a:bodyPr>
            <a:normAutofit/>
          </a:bodyPr>
          <a:lstStyle/>
          <a:p>
            <a:r>
              <a:rPr lang="ru-RU" dirty="0" smtClean="0"/>
              <a:t>Перспективы дальнейших разработок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игрового режима</a:t>
            </a:r>
          </a:p>
          <a:p>
            <a:r>
              <a:rPr lang="ru-RU" dirty="0" smtClean="0"/>
              <a:t>Усовершенствование алгоритма переключения (необходимо сравнить его с реальными данными и внести соответствующие поправки)</a:t>
            </a:r>
          </a:p>
          <a:p>
            <a:r>
              <a:rPr lang="ru-RU" dirty="0" smtClean="0"/>
              <a:t>Дополнительные внешние условия</a:t>
            </a:r>
          </a:p>
          <a:p>
            <a:r>
              <a:rPr lang="ru-RU" dirty="0" smtClean="0"/>
              <a:t>Второй муравейник и его взаимодействие с первым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А.А. Захаров. Муравей, семья, колония, 1978, издательство «Наука»</a:t>
            </a:r>
          </a:p>
          <a:p>
            <a:r>
              <a:rPr lang="ru-RU" dirty="0" err="1" smtClean="0"/>
              <a:t>Deborah</a:t>
            </a:r>
            <a:r>
              <a:rPr lang="ru-RU" dirty="0" smtClean="0"/>
              <a:t> M. </a:t>
            </a:r>
            <a:r>
              <a:rPr lang="ru-RU" dirty="0" err="1" smtClean="0"/>
              <a:t>Gordon</a:t>
            </a:r>
            <a:r>
              <a:rPr lang="ru-RU" dirty="0" smtClean="0"/>
              <a:t>. </a:t>
            </a:r>
            <a:r>
              <a:rPr lang="ru-RU" dirty="0" err="1" smtClean="0"/>
              <a:t>Ant</a:t>
            </a:r>
            <a:r>
              <a:rPr lang="ru-RU" dirty="0" smtClean="0"/>
              <a:t> </a:t>
            </a:r>
            <a:r>
              <a:rPr lang="ru-RU" dirty="0" err="1" smtClean="0"/>
              <a:t>Encounters</a:t>
            </a:r>
            <a:r>
              <a:rPr lang="ru-RU" dirty="0" smtClean="0"/>
              <a:t>, 2010, </a:t>
            </a:r>
            <a:r>
              <a:rPr lang="ru-RU" dirty="0" err="1" smtClean="0"/>
              <a:t>Princeton</a:t>
            </a:r>
            <a:r>
              <a:rPr lang="ru-RU" dirty="0" smtClean="0"/>
              <a:t> </a:t>
            </a:r>
            <a:r>
              <a:rPr lang="ru-RU" dirty="0" err="1" smtClean="0"/>
              <a:t>University</a:t>
            </a:r>
            <a:r>
              <a:rPr lang="ru-RU" dirty="0" smtClean="0"/>
              <a:t> </a:t>
            </a:r>
            <a:r>
              <a:rPr lang="ru-RU" dirty="0" err="1" smtClean="0"/>
              <a:t>Press</a:t>
            </a:r>
            <a:endParaRPr lang="ru-RU" dirty="0" smtClean="0"/>
          </a:p>
          <a:p>
            <a:r>
              <a:rPr lang="ru-RU" dirty="0" err="1" smtClean="0"/>
              <a:t>Ж.И.Резникова</a:t>
            </a:r>
            <a:r>
              <a:rPr lang="ru-RU" dirty="0" smtClean="0"/>
              <a:t>. Различные формы обучения у муравьев: открытия и перспективы, Успехи современной биологии, 2007, том 127, №2, с. 166-173</a:t>
            </a:r>
          </a:p>
          <a:p>
            <a:r>
              <a:rPr lang="ru-RU" dirty="0" err="1" smtClean="0"/>
              <a:t>Ж.И.Резникова</a:t>
            </a:r>
            <a:r>
              <a:rPr lang="ru-RU" dirty="0" smtClean="0"/>
              <a:t>. Гипотеза распределенного социального обучения и адаптивные возможности популяций, Вестник </a:t>
            </a:r>
            <a:r>
              <a:rPr lang="ru-RU" dirty="0" err="1" smtClean="0"/>
              <a:t>ВОГиС</a:t>
            </a:r>
            <a:r>
              <a:rPr lang="ru-RU" dirty="0" smtClean="0"/>
              <a:t>, 2008, Том 12, №1/2</a:t>
            </a:r>
          </a:p>
          <a:p>
            <a:r>
              <a:rPr lang="ru-RU" dirty="0" smtClean="0"/>
              <a:t>http://ru.wikipedia.org/wiki/Многоагентная_система</a:t>
            </a:r>
          </a:p>
        </p:txBody>
      </p:sp>
    </p:spTree>
    <p:extLst>
      <p:ext uri="{BB962C8B-B14F-4D97-AF65-F5344CB8AC3E}">
        <p14:creationId xmlns:p14="http://schemas.microsoft.com/office/powerpoint/2010/main" val="359858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Разделение обязанностей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К.Шведов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err="1" smtClean="0"/>
              <a:t>Д.Сурдейкин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23528" y="3212975"/>
            <a:ext cx="4099120" cy="3381743"/>
          </a:xfrm>
        </p:spPr>
        <p:txBody>
          <a:bodyPr/>
          <a:lstStyle/>
          <a:p>
            <a:r>
              <a:rPr lang="ru-RU" dirty="0" smtClean="0"/>
              <a:t>Высокоуровневая модель</a:t>
            </a:r>
          </a:p>
          <a:p>
            <a:r>
              <a:rPr lang="ru-RU" dirty="0" smtClean="0"/>
              <a:t>Разработка алгоритмов и теоретической части</a:t>
            </a:r>
          </a:p>
          <a:p>
            <a:r>
              <a:rPr lang="ru-RU" dirty="0" smtClean="0"/>
              <a:t>Проектирование</a:t>
            </a:r>
          </a:p>
          <a:p>
            <a:r>
              <a:rPr lang="ru-RU" dirty="0" smtClean="0"/>
              <a:t>Личинки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716016" y="3212975"/>
            <a:ext cx="4044063" cy="3381743"/>
          </a:xfrm>
        </p:spPr>
        <p:txBody>
          <a:bodyPr/>
          <a:lstStyle/>
          <a:p>
            <a:r>
              <a:rPr lang="ru-RU" dirty="0" smtClean="0"/>
              <a:t>Низкоуровневая модель</a:t>
            </a:r>
          </a:p>
          <a:p>
            <a:r>
              <a:rPr lang="ru-RU" dirty="0" smtClean="0"/>
              <a:t>Внедрение алгоритмов в программу</a:t>
            </a:r>
          </a:p>
          <a:p>
            <a:r>
              <a:rPr lang="ru-RU" dirty="0" smtClean="0"/>
              <a:t>Разработка среды</a:t>
            </a:r>
          </a:p>
          <a:p>
            <a:r>
              <a:rPr lang="ru-RU" dirty="0" smtClean="0"/>
              <a:t>Фуражирование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Высокоуровневая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Низкоуровневая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3212975"/>
            <a:ext cx="4046984" cy="3381743"/>
          </a:xfrm>
        </p:spPr>
        <p:txBody>
          <a:bodyPr/>
          <a:lstStyle/>
          <a:p>
            <a:r>
              <a:rPr lang="ru-RU" dirty="0" smtClean="0"/>
              <a:t>Объект изучения – муравьиное сообщество</a:t>
            </a:r>
          </a:p>
          <a:p>
            <a:r>
              <a:rPr lang="ru-RU" dirty="0" smtClean="0"/>
              <a:t>Разработка алгоритма выживания на основе переключения</a:t>
            </a:r>
          </a:p>
          <a:p>
            <a:r>
              <a:rPr lang="ru-RU" dirty="0" smtClean="0"/>
              <a:t>Динамически изменяются доли фуражиров, ухажеров и строителей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6016" y="3212975"/>
            <a:ext cx="4044063" cy="3381743"/>
          </a:xfrm>
        </p:spPr>
        <p:txBody>
          <a:bodyPr/>
          <a:lstStyle/>
          <a:p>
            <a:r>
              <a:rPr lang="ru-RU" dirty="0" smtClean="0"/>
              <a:t>Объект изучения – муравей</a:t>
            </a:r>
          </a:p>
          <a:p>
            <a:r>
              <a:rPr lang="ru-RU" dirty="0" smtClean="0"/>
              <a:t>Разработка алгоритмов для конкретной задачи: </a:t>
            </a:r>
            <a:r>
              <a:rPr lang="ru-RU" dirty="0" err="1" smtClean="0"/>
              <a:t>фуражирования</a:t>
            </a:r>
            <a:r>
              <a:rPr lang="ru-RU" dirty="0" smtClean="0"/>
              <a:t>, ухаживания, строительства</a:t>
            </a:r>
          </a:p>
          <a:p>
            <a:r>
              <a:rPr lang="ru-RU" dirty="0" smtClean="0"/>
              <a:t>Динамически изменяется среда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Муравьиное сообщество: </a:t>
            </a:r>
            <a:br>
              <a:rPr lang="ru-RU" dirty="0" smtClean="0"/>
            </a:br>
            <a:r>
              <a:rPr lang="ru-RU" dirty="0" smtClean="0"/>
              <a:t>удивительный пример социального поведения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528392"/>
          </a:xfrm>
        </p:spPr>
        <p:txBody>
          <a:bodyPr/>
          <a:lstStyle/>
          <a:p>
            <a:r>
              <a:rPr lang="ru-RU" dirty="0" smtClean="0"/>
              <a:t>Не только самостоятельное приспособление к среде обитания, но и </a:t>
            </a:r>
            <a:r>
              <a:rPr lang="ru-RU" dirty="0" err="1" smtClean="0"/>
              <a:t>перестраивание</a:t>
            </a:r>
            <a:r>
              <a:rPr lang="ru-RU" dirty="0" smtClean="0"/>
              <a:t> ее применительно к своим нуждам</a:t>
            </a:r>
          </a:p>
          <a:p>
            <a:r>
              <a:rPr lang="ru-RU" dirty="0" smtClean="0"/>
              <a:t>Гнезда огромных размеров со сложным, но рациональным устройством</a:t>
            </a:r>
          </a:p>
          <a:p>
            <a:r>
              <a:rPr lang="ru-RU" dirty="0" smtClean="0"/>
              <a:t>Муравьи могут постоять за себя: вне конкуренции среди беспозвоночных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Муравьиное сообщество: </a:t>
            </a:r>
            <a:br>
              <a:rPr lang="ru-RU" dirty="0" smtClean="0"/>
            </a:br>
            <a:r>
              <a:rPr lang="ru-RU" dirty="0" smtClean="0"/>
              <a:t>удивительный пример социального поведения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744416"/>
          </a:xfrm>
        </p:spPr>
        <p:txBody>
          <a:bodyPr>
            <a:normAutofit/>
          </a:bodyPr>
          <a:lstStyle/>
          <a:p>
            <a:r>
              <a:rPr lang="ru-RU" dirty="0" smtClean="0"/>
              <a:t>Многие «рекорды мира» принадлежат муравьям</a:t>
            </a:r>
          </a:p>
          <a:p>
            <a:r>
              <a:rPr lang="ru-RU" dirty="0" smtClean="0"/>
              <a:t>Главная задача – обеспечение благополучия семьи</a:t>
            </a:r>
          </a:p>
          <a:p>
            <a:r>
              <a:rPr lang="ru-RU" b="1" dirty="0" smtClean="0"/>
              <a:t>Ключевой вопрос</a:t>
            </a:r>
            <a:r>
              <a:rPr lang="ru-RU" dirty="0" smtClean="0"/>
              <a:t>: каковы механизмы, формирующие разумное поведение семьи как целого за счёт только элементарных действий отдельных муравьёв?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и ее 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Социальное поведение насекомых – одна из загадок природы</a:t>
            </a:r>
          </a:p>
          <a:p>
            <a:r>
              <a:rPr lang="ru-RU" dirty="0" smtClean="0"/>
              <a:t>До сих пор ученые не смогли дать точных ответов</a:t>
            </a:r>
          </a:p>
          <a:p>
            <a:r>
              <a:rPr lang="ru-RU" dirty="0" smtClean="0"/>
              <a:t>Разгаданные механизмы дают возможность создавать «умные» </a:t>
            </a:r>
            <a:r>
              <a:rPr lang="ru-RU" dirty="0" err="1" smtClean="0"/>
              <a:t>мультиагентные</a:t>
            </a:r>
            <a:r>
              <a:rPr lang="ru-RU" dirty="0" smtClean="0"/>
              <a:t> системы на основе этих механизмов</a:t>
            </a:r>
          </a:p>
        </p:txBody>
      </p:sp>
    </p:spTree>
    <p:extLst>
      <p:ext uri="{BB962C8B-B14F-4D97-AF65-F5344CB8AC3E}">
        <p14:creationId xmlns:p14="http://schemas.microsoft.com/office/powerpoint/2010/main" val="314935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Аналоги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Попытки моделирования очень ограничены</a:t>
            </a:r>
          </a:p>
          <a:p>
            <a:r>
              <a:rPr lang="ru-RU" dirty="0" smtClean="0"/>
              <a:t>Существуют лишь небольшие отдельные проекты по разным задачам муравьиной семьи, в частности, </a:t>
            </a:r>
            <a:r>
              <a:rPr lang="ru-RU" dirty="0" err="1" smtClean="0"/>
              <a:t>фуражированию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en-US" dirty="0" err="1" smtClean="0"/>
              <a:t>JavaAntz</a:t>
            </a:r>
            <a:endParaRPr lang="ru-RU" dirty="0" smtClean="0"/>
          </a:p>
          <a:p>
            <a:r>
              <a:rPr lang="en-US" dirty="0" smtClean="0"/>
              <a:t>Ants</a:t>
            </a:r>
            <a:endParaRPr lang="ru-RU" dirty="0" smtClean="0"/>
          </a:p>
          <a:p>
            <a:r>
              <a:rPr lang="en-US" dirty="0" err="1" smtClean="0"/>
              <a:t>Myrmedrome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1324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Полная визуализация жизни семьи</a:t>
            </a:r>
          </a:p>
          <a:p>
            <a:r>
              <a:rPr lang="ru-RU" dirty="0" smtClean="0"/>
              <a:t>Возможность динамически изменять параметры системы</a:t>
            </a:r>
          </a:p>
          <a:p>
            <a:r>
              <a:rPr lang="ru-RU" dirty="0" smtClean="0"/>
              <a:t>Максимальное соответствие искусственно созданных алгоритмов реальным аналогам</a:t>
            </a:r>
          </a:p>
          <a:p>
            <a:r>
              <a:rPr lang="ru-RU" dirty="0" smtClean="0"/>
              <a:t>Возможность изучения поведения семьи в самых разнообразных условиях, а значит, мощный научный инструмент</a:t>
            </a:r>
          </a:p>
        </p:txBody>
      </p:sp>
    </p:spTree>
    <p:extLst>
      <p:ext uri="{BB962C8B-B14F-4D97-AF65-F5344CB8AC3E}">
        <p14:creationId xmlns:p14="http://schemas.microsoft.com/office/powerpoint/2010/main" val="29807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Мультиагентность</a:t>
            </a:r>
            <a:r>
              <a:rPr lang="ru-RU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Каждый муравей выполняет свою задачу, но не имеет представления о работе всей системы</a:t>
            </a:r>
          </a:p>
          <a:p>
            <a:r>
              <a:rPr lang="ru-RU" dirty="0" smtClean="0"/>
              <a:t>Нет муравьев, управляющих всей системой</a:t>
            </a:r>
          </a:p>
          <a:p>
            <a:r>
              <a:rPr lang="ru-RU" dirty="0" smtClean="0"/>
              <a:t>Работа системы обеспечивается только взаимодействием муравьев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 </a:t>
            </a:r>
            <a:r>
              <a:rPr lang="ru-RU" dirty="0" err="1" smtClean="0"/>
              <a:t>Деборы</a:t>
            </a:r>
            <a:r>
              <a:rPr lang="ru-RU" dirty="0" smtClean="0"/>
              <a:t> Гордон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49424"/>
            <a:ext cx="8686800" cy="460857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andara" pitchFamily="34" charset="0"/>
                <a:ea typeface="Verdana" pitchFamily="34" charset="0"/>
                <a:cs typeface="Verdana" pitchFamily="34" charset="0"/>
              </a:rPr>
              <a:t>Набор конкретных задач и алгоритмов их выполнения</a:t>
            </a:r>
          </a:p>
          <a:p>
            <a:r>
              <a:rPr lang="ru-RU" dirty="0" smtClean="0">
                <a:latin typeface="Candara" pitchFamily="34" charset="0"/>
              </a:rPr>
              <a:t>Правила переключения между ними</a:t>
            </a:r>
            <a:r>
              <a:rPr lang="ru-RU" dirty="0" smtClean="0"/>
              <a:t>, основанные только на внешних признаках</a:t>
            </a:r>
            <a:endParaRPr lang="ru-RU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46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работы предшественника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Создана среда моделирования</a:t>
            </a:r>
          </a:p>
          <a:p>
            <a:r>
              <a:rPr lang="ru-RU" dirty="0" smtClean="0"/>
              <a:t>Фуражирование на основе алгоритма «двух </a:t>
            </a:r>
            <a:r>
              <a:rPr lang="ru-RU" dirty="0" err="1" smtClean="0"/>
              <a:t>феромонов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Небольшая часть огромной задачи по реализации полной модели муравьиной семьи</a:t>
            </a:r>
          </a:p>
          <a:p>
            <a:r>
              <a:rPr lang="ru-RU" dirty="0" smtClean="0"/>
              <a:t>Только одно занятие: поиск еды</a:t>
            </a:r>
          </a:p>
          <a:p>
            <a:r>
              <a:rPr lang="ru-RU" dirty="0" smtClean="0"/>
              <a:t>Нет таких необходимых факторов жизнедеятельности, как смерть, сон, отдых, еда и т.д.</a:t>
            </a:r>
          </a:p>
        </p:txBody>
      </p:sp>
    </p:spTree>
    <p:extLst>
      <p:ext uri="{BB962C8B-B14F-4D97-AF65-F5344CB8AC3E}">
        <p14:creationId xmlns:p14="http://schemas.microsoft.com/office/powerpoint/2010/main" val="410919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Другая 1">
      <a:majorFont>
        <a:latin typeface="Calibri"/>
        <a:ea typeface=""/>
        <a:cs typeface=""/>
      </a:majorFont>
      <a:minorFont>
        <a:latin typeface="Candara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401</TotalTime>
  <Words>588</Words>
  <Application>Microsoft Office PowerPoint</Application>
  <PresentationFormat>Экран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Мультиагентная среда для моделирования поведения муравьиной семьи</vt:lpstr>
      <vt:lpstr>Муравьиное сообщество:  удивительный пример социального поведения</vt:lpstr>
      <vt:lpstr>Муравьиное сообщество:  удивительный пример социального поведения</vt:lpstr>
      <vt:lpstr>Тема и ее актуальность</vt:lpstr>
      <vt:lpstr>Аналоги</vt:lpstr>
      <vt:lpstr>Цели и задачи</vt:lpstr>
      <vt:lpstr>Мультиагентность системы</vt:lpstr>
      <vt:lpstr>Гипотеза Деборы Гордон</vt:lpstr>
      <vt:lpstr>Обзор работы предшественника</vt:lpstr>
      <vt:lpstr>Разработка</vt:lpstr>
      <vt:lpstr>Разработка</vt:lpstr>
      <vt:lpstr>Правила переключения</vt:lpstr>
      <vt:lpstr>Программная реализация</vt:lpstr>
      <vt:lpstr>Результат</vt:lpstr>
      <vt:lpstr>Перспективы дальнейших разработок</vt:lpstr>
      <vt:lpstr>Литература</vt:lpstr>
      <vt:lpstr>Разделение обязанностей</vt:lpstr>
      <vt:lpstr>Модели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Среда реализации моделей поведения муравьиной семьи и алгоритмов ее выживания</dc:title>
  <dc:creator>SERGEY</dc:creator>
  <cp:lastModifiedBy>Пользователь Windows</cp:lastModifiedBy>
  <cp:revision>70</cp:revision>
  <dcterms:created xsi:type="dcterms:W3CDTF">2012-02-28T17:16:00Z</dcterms:created>
  <dcterms:modified xsi:type="dcterms:W3CDTF">2013-02-13T20:56:25Z</dcterms:modified>
</cp:coreProperties>
</file>